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</p:sldIdLst>
  <p:sldSz cx="9144000" cy="6858000" type="screen4x3"/>
  <p:notesSz cx="6858000" cy="9144000"/>
  <p:defaultTextStyle>
    <a:defPPr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01B"/>
    <a:srgbClr val="0C0023"/>
    <a:srgbClr val="130137"/>
    <a:srgbClr val="090437"/>
    <a:srgbClr val="0000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-161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子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en-US" altLang="zh-TW" smtClean="0"/>
              <a:t> </a:t>
            </a:r>
            <a:r>
              <a:rPr kumimoji="1" lang="zh-TW" altLang="en-US" smtClean="0"/>
              <a:t>按一下以編輯母片子標題樣式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15849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71932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48054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28946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35053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65835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78489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14994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25635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84260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73334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FD5D3-1076-C140-9DCC-449CA18A1C05}" type="datetimeFigureOut">
              <a:rPr kumimoji="1" lang="zh-TW" altLang="en-US" smtClean="0"/>
              <a:t>2013-10-25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558F3-560A-4647-823C-DEB2A2E7920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54172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6" Type="http://schemas.openxmlformats.org/officeDocument/2006/relationships/image" Target="../media/image4.png"/><Relationship Id="rId7" Type="http://schemas.microsoft.com/office/2007/relationships/hdphoto" Target="../media/hdphoto2.wdp"/><Relationship Id="rId8" Type="http://schemas.openxmlformats.org/officeDocument/2006/relationships/image" Target="../media/image5.png"/><Relationship Id="rId9" Type="http://schemas.microsoft.com/office/2007/relationships/hdphoto" Target="../media/hdphoto3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microsoft.com/office/2007/relationships/hdphoto" Target="../media/hdphoto4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0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2013-8-3_臺灣總統府前白衫軍「八月雪」抗議呼喚公民監督政府_250_thousand_People_Protest_Call_for_Supervision_of_Government_in_front_of_TAIWAN's_Presidential_Office_Buildi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90750"/>
            <a:ext cx="9144000" cy="4667250"/>
          </a:xfrm>
          <a:prstGeom prst="rect">
            <a:avLst/>
          </a:prstGeom>
        </p:spPr>
      </p:pic>
      <p:pic>
        <p:nvPicPr>
          <p:cNvPr id="5" name="圖片 4" descr="Screen Shot 2013-10-25 at 下午6.41.4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94" y="178054"/>
            <a:ext cx="999108" cy="2012696"/>
          </a:xfrm>
          <a:prstGeom prst="rect">
            <a:avLst/>
          </a:prstGeom>
        </p:spPr>
      </p:pic>
      <p:pic>
        <p:nvPicPr>
          <p:cNvPr id="10" name="圖片 9" descr="41eacrZ0RVL._SL500_AA300_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000" l="20667" r="77667">
                        <a14:foregroundMark x1="31667" y1="14333" x2="32000" y2="30000"/>
                        <a14:foregroundMark x1="36667" y1="13667" x2="46667" y2="14000"/>
                        <a14:foregroundMark x1="46000" y1="23333" x2="46000" y2="27667"/>
                        <a14:foregroundMark x1="51000" y1="14667" x2="50667" y2="28333"/>
                        <a14:foregroundMark x1="53333" y1="17667" x2="52667" y2="26333"/>
                        <a14:foregroundMark x1="61333" y1="17000" x2="61000" y2="2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061" y="859808"/>
            <a:ext cx="1791598" cy="1791598"/>
          </a:xfrm>
          <a:prstGeom prst="rect">
            <a:avLst/>
          </a:prstGeom>
        </p:spPr>
      </p:pic>
      <p:pic>
        <p:nvPicPr>
          <p:cNvPr id="11" name="圖片 10" descr="Browser-Windows-Phone-7-Supports-Third-Party-IE-Based-Web-Browsers-2.jp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17719" y1="77018" x2="17719" y2="770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3444" y="0"/>
            <a:ext cx="2163793" cy="2163793"/>
          </a:xfrm>
          <a:prstGeom prst="rect">
            <a:avLst/>
          </a:prstGeom>
        </p:spPr>
      </p:pic>
      <p:pic>
        <p:nvPicPr>
          <p:cNvPr id="14" name="圖片 13" descr="Apple-iwatch-Render-7.jpg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53672" y1="18194" x2="56953" y2="33472"/>
                        <a14:foregroundMark x1="51953" y1="17639" x2="49453" y2="31944"/>
                        <a14:foregroundMark x1="64453" y1="65278" x2="59062" y2="88333"/>
                        <a14:foregroundMark x1="40703" y1="71111" x2="45391" y2="8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970" y="735066"/>
            <a:ext cx="3764814" cy="211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455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630796" cy="129786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539" y="1601778"/>
            <a:ext cx="4253326" cy="125269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6714" y="2854470"/>
            <a:ext cx="4328623" cy="126544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4420" y="4566051"/>
            <a:ext cx="4749181" cy="2291948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5020919" y="1113194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We want this to seamlessly look like this</a:t>
            </a:r>
            <a:endParaRPr kumimoji="1" lang="zh-TW" altLang="en-US" dirty="0"/>
          </a:p>
        </p:txBody>
      </p:sp>
      <p:cxnSp>
        <p:nvCxnSpPr>
          <p:cNvPr id="9" name="直線箭頭接點 8"/>
          <p:cNvCxnSpPr>
            <a:endCxn id="4" idx="3"/>
          </p:cNvCxnSpPr>
          <p:nvPr/>
        </p:nvCxnSpPr>
        <p:spPr>
          <a:xfrm flipH="1">
            <a:off x="5703865" y="1601778"/>
            <a:ext cx="408199" cy="62634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線箭頭接點 10"/>
          <p:cNvCxnSpPr>
            <a:endCxn id="5" idx="3"/>
          </p:cNvCxnSpPr>
          <p:nvPr/>
        </p:nvCxnSpPr>
        <p:spPr>
          <a:xfrm flipH="1">
            <a:off x="7155337" y="1601778"/>
            <a:ext cx="1553504" cy="18854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7858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捲動 1"/>
          <p:cNvSpPr/>
          <p:nvPr/>
        </p:nvSpPr>
        <p:spPr>
          <a:xfrm>
            <a:off x="589661" y="362887"/>
            <a:ext cx="2086494" cy="2358766"/>
          </a:xfrm>
          <a:prstGeom prst="verticalScroll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/>
              <a:t>Interface spec</a:t>
            </a:r>
          </a:p>
          <a:p>
            <a:pPr algn="ctr"/>
            <a:endParaRPr kumimoji="1" lang="en-US" altLang="zh-TW" dirty="0"/>
          </a:p>
          <a:p>
            <a:pPr algn="ctr"/>
            <a:r>
              <a:rPr kumimoji="1" lang="en-US" altLang="zh-TW" sz="1200" dirty="0" err="1" smtClean="0"/>
              <a:t>com.cardinalblue.bulu</a:t>
            </a:r>
            <a:endParaRPr kumimoji="1" lang="zh-TW" altLang="en-US" sz="1200" dirty="0"/>
          </a:p>
        </p:txBody>
      </p:sp>
      <p:pic>
        <p:nvPicPr>
          <p:cNvPr id="3" name="圖片 2" descr="Screen Shot 2013-10-27 at 上午2.07.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418" y="1326987"/>
            <a:ext cx="2676155" cy="85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69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捲動 1"/>
          <p:cNvSpPr/>
          <p:nvPr/>
        </p:nvSpPr>
        <p:spPr>
          <a:xfrm>
            <a:off x="589661" y="362887"/>
            <a:ext cx="2086494" cy="2358766"/>
          </a:xfrm>
          <a:prstGeom prst="verticalScroll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/>
              <a:t>Interface spec</a:t>
            </a:r>
          </a:p>
          <a:p>
            <a:pPr algn="ctr"/>
            <a:endParaRPr kumimoji="1" lang="en-US" altLang="zh-TW" dirty="0"/>
          </a:p>
          <a:p>
            <a:pPr algn="ctr"/>
            <a:r>
              <a:rPr kumimoji="1" lang="en-US" altLang="zh-TW" sz="1200" dirty="0" err="1" smtClean="0"/>
              <a:t>com.cardinalblue.bulu</a:t>
            </a:r>
            <a:endParaRPr kumimoji="1" lang="zh-TW" altLang="en-US" sz="1200" dirty="0"/>
          </a:p>
        </p:txBody>
      </p:sp>
      <p:pic>
        <p:nvPicPr>
          <p:cNvPr id="3" name="圖片 2" descr="Screen Shot 2013-10-27 at 上午2.07.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418" y="1326987"/>
            <a:ext cx="2676155" cy="856876"/>
          </a:xfrm>
          <a:prstGeom prst="rect">
            <a:avLst/>
          </a:prstGeom>
        </p:spPr>
      </p:pic>
      <p:sp>
        <p:nvSpPr>
          <p:cNvPr id="4" name="立方體 3"/>
          <p:cNvSpPr/>
          <p:nvPr/>
        </p:nvSpPr>
        <p:spPr>
          <a:xfrm>
            <a:off x="277821" y="3061861"/>
            <a:ext cx="2398334" cy="1939178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/>
              <a:t>Implementation at</a:t>
            </a:r>
          </a:p>
          <a:p>
            <a:pPr algn="ctr"/>
            <a:r>
              <a:rPr kumimoji="1" lang="en-US" altLang="zh-TW" dirty="0" smtClean="0"/>
              <a:t>/</a:t>
            </a:r>
            <a:r>
              <a:rPr kumimoji="1" lang="en-US" altLang="zh-TW" dirty="0" err="1" smtClean="0"/>
              <a:t>buluService</a:t>
            </a:r>
            <a:endParaRPr kumimoji="1" lang="zh-TW" altLang="en-US" dirty="0"/>
          </a:p>
        </p:txBody>
      </p:sp>
      <p:sp>
        <p:nvSpPr>
          <p:cNvPr id="5" name="立方體 4"/>
          <p:cNvSpPr/>
          <p:nvPr/>
        </p:nvSpPr>
        <p:spPr>
          <a:xfrm>
            <a:off x="2551418" y="3424747"/>
            <a:ext cx="3022012" cy="1939178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/>
              <a:t>Implementation at </a:t>
            </a:r>
          </a:p>
          <a:p>
            <a:pPr algn="ctr"/>
            <a:r>
              <a:rPr kumimoji="1" lang="en-US" altLang="zh-TW" dirty="0" smtClean="0"/>
              <a:t>/</a:t>
            </a:r>
            <a:r>
              <a:rPr kumimoji="1" lang="en-US" altLang="zh-TW" dirty="0" err="1" smtClean="0"/>
              <a:t>buluService</a:t>
            </a:r>
            <a:r>
              <a:rPr kumimoji="1" lang="en-US" altLang="zh-TW" dirty="0" smtClean="0"/>
              <a:t>/</a:t>
            </a:r>
            <a:r>
              <a:rPr kumimoji="1" lang="en-US" altLang="zh-TW" dirty="0" err="1" smtClean="0"/>
              <a:t>richContent</a:t>
            </a:r>
            <a:endParaRPr kumimoji="1" lang="zh-TW" altLang="en-US" dirty="0"/>
          </a:p>
        </p:txBody>
      </p:sp>
      <p:sp>
        <p:nvSpPr>
          <p:cNvPr id="6" name="雲形 5"/>
          <p:cNvSpPr/>
          <p:nvPr/>
        </p:nvSpPr>
        <p:spPr>
          <a:xfrm>
            <a:off x="-2892677" y="-1062156"/>
            <a:ext cx="10315076" cy="7567618"/>
          </a:xfrm>
          <a:prstGeom prst="cloud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立方體 6"/>
          <p:cNvSpPr/>
          <p:nvPr/>
        </p:nvSpPr>
        <p:spPr>
          <a:xfrm>
            <a:off x="6816489" y="6081760"/>
            <a:ext cx="838953" cy="629148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立方體 7"/>
          <p:cNvSpPr/>
          <p:nvPr/>
        </p:nvSpPr>
        <p:spPr>
          <a:xfrm>
            <a:off x="7806920" y="5289749"/>
            <a:ext cx="1200168" cy="792011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雲形 8"/>
          <p:cNvSpPr/>
          <p:nvPr/>
        </p:nvSpPr>
        <p:spPr>
          <a:xfrm>
            <a:off x="6513534" y="4823465"/>
            <a:ext cx="4005416" cy="3153020"/>
          </a:xfrm>
          <a:prstGeom prst="cloud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10943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捲動 1"/>
          <p:cNvSpPr/>
          <p:nvPr/>
        </p:nvSpPr>
        <p:spPr>
          <a:xfrm>
            <a:off x="589661" y="362887"/>
            <a:ext cx="2086494" cy="2358766"/>
          </a:xfrm>
          <a:prstGeom prst="verticalScroll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/>
              <a:t>Interface spec</a:t>
            </a:r>
          </a:p>
          <a:p>
            <a:pPr algn="ctr"/>
            <a:endParaRPr kumimoji="1" lang="en-US" altLang="zh-TW" dirty="0"/>
          </a:p>
          <a:p>
            <a:pPr algn="ctr"/>
            <a:r>
              <a:rPr kumimoji="1" lang="en-US" altLang="zh-TW" sz="1200" dirty="0" err="1" smtClean="0"/>
              <a:t>com.cardinalblue.bulu</a:t>
            </a:r>
            <a:endParaRPr kumimoji="1" lang="zh-TW" altLang="en-US" sz="1200" dirty="0"/>
          </a:p>
        </p:txBody>
      </p:sp>
      <p:pic>
        <p:nvPicPr>
          <p:cNvPr id="3" name="圖片 2" descr="Screen Shot 2013-10-27 at 上午2.07.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418" y="1326987"/>
            <a:ext cx="2676155" cy="856876"/>
          </a:xfrm>
          <a:prstGeom prst="rect">
            <a:avLst/>
          </a:prstGeom>
        </p:spPr>
      </p:pic>
      <p:sp>
        <p:nvSpPr>
          <p:cNvPr id="4" name="立方體 3"/>
          <p:cNvSpPr/>
          <p:nvPr/>
        </p:nvSpPr>
        <p:spPr>
          <a:xfrm>
            <a:off x="277821" y="3061861"/>
            <a:ext cx="2398334" cy="1939178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/>
              <a:t>Implementation at</a:t>
            </a:r>
          </a:p>
          <a:p>
            <a:pPr algn="ctr"/>
            <a:r>
              <a:rPr kumimoji="1" lang="en-US" altLang="zh-TW" dirty="0" smtClean="0"/>
              <a:t>/</a:t>
            </a:r>
            <a:r>
              <a:rPr kumimoji="1" lang="en-US" altLang="zh-TW" dirty="0" err="1" smtClean="0"/>
              <a:t>buluService</a:t>
            </a:r>
            <a:endParaRPr kumimoji="1" lang="zh-TW" altLang="en-US" dirty="0"/>
          </a:p>
        </p:txBody>
      </p:sp>
      <p:sp>
        <p:nvSpPr>
          <p:cNvPr id="5" name="立方體 4"/>
          <p:cNvSpPr/>
          <p:nvPr/>
        </p:nvSpPr>
        <p:spPr>
          <a:xfrm>
            <a:off x="2551418" y="3424747"/>
            <a:ext cx="3022012" cy="1939178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smtClean="0"/>
              <a:t>Implementation at </a:t>
            </a:r>
          </a:p>
          <a:p>
            <a:pPr algn="ctr"/>
            <a:r>
              <a:rPr kumimoji="1" lang="en-US" altLang="zh-TW" dirty="0" smtClean="0"/>
              <a:t>/</a:t>
            </a:r>
            <a:r>
              <a:rPr kumimoji="1" lang="en-US" altLang="zh-TW" dirty="0" err="1" smtClean="0"/>
              <a:t>buluService</a:t>
            </a:r>
            <a:r>
              <a:rPr kumimoji="1" lang="en-US" altLang="zh-TW" dirty="0" smtClean="0"/>
              <a:t>/</a:t>
            </a:r>
            <a:r>
              <a:rPr kumimoji="1" lang="en-US" altLang="zh-TW" dirty="0" err="1" smtClean="0"/>
              <a:t>richContent</a:t>
            </a:r>
            <a:endParaRPr kumimoji="1" lang="zh-TW" altLang="en-US" dirty="0"/>
          </a:p>
        </p:txBody>
      </p:sp>
      <p:sp>
        <p:nvSpPr>
          <p:cNvPr id="6" name="雲形 5"/>
          <p:cNvSpPr/>
          <p:nvPr/>
        </p:nvSpPr>
        <p:spPr>
          <a:xfrm>
            <a:off x="-2892677" y="-1062156"/>
            <a:ext cx="10315076" cy="7567618"/>
          </a:xfrm>
          <a:prstGeom prst="cloud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7" name="立方體 6"/>
          <p:cNvSpPr/>
          <p:nvPr/>
        </p:nvSpPr>
        <p:spPr>
          <a:xfrm>
            <a:off x="6816489" y="6081760"/>
            <a:ext cx="838953" cy="629148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立方體 7"/>
          <p:cNvSpPr/>
          <p:nvPr/>
        </p:nvSpPr>
        <p:spPr>
          <a:xfrm>
            <a:off x="7806920" y="5289749"/>
            <a:ext cx="1200168" cy="792011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雲形 8"/>
          <p:cNvSpPr/>
          <p:nvPr/>
        </p:nvSpPr>
        <p:spPr>
          <a:xfrm>
            <a:off x="6513534" y="4823465"/>
            <a:ext cx="4005416" cy="3153020"/>
          </a:xfrm>
          <a:prstGeom prst="cloud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左-右雙向箭號 15"/>
          <p:cNvSpPr/>
          <p:nvPr/>
        </p:nvSpPr>
        <p:spPr>
          <a:xfrm rot="19858960">
            <a:off x="3255429" y="5053469"/>
            <a:ext cx="6177383" cy="407781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70" b="89785" l="3000" r="9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843379">
            <a:off x="4202989" y="5522598"/>
            <a:ext cx="2290003" cy="1419802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3544241" y="2336932"/>
            <a:ext cx="46720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 dirty="0" err="1" smtClean="0">
                <a:solidFill>
                  <a:srgbClr val="C0504D"/>
                </a:solidFill>
              </a:rPr>
              <a:t>com.cardinalblue.bulu.</a:t>
            </a:r>
            <a:r>
              <a:rPr kumimoji="1" lang="en-US" altLang="zh-TW" sz="4400" dirty="0" err="1" smtClean="0">
                <a:solidFill>
                  <a:srgbClr val="C0504D"/>
                </a:solidFill>
              </a:rPr>
              <a:t>alice</a:t>
            </a:r>
            <a:endParaRPr kumimoji="1" lang="zh-TW" altLang="en-US" sz="2800" dirty="0">
              <a:solidFill>
                <a:srgbClr val="C0504D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6310304" y="4389205"/>
            <a:ext cx="299323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>
                <a:solidFill>
                  <a:schemeClr val="accent3"/>
                </a:solidFill>
              </a:rPr>
              <a:t>c</a:t>
            </a:r>
            <a:r>
              <a:rPr kumimoji="1" lang="en-US" altLang="zh-TW" dirty="0" err="1" smtClean="0">
                <a:solidFill>
                  <a:schemeClr val="accent3"/>
                </a:solidFill>
              </a:rPr>
              <a:t>om.cardinalblue.bulu.</a:t>
            </a:r>
            <a:r>
              <a:rPr kumimoji="1" lang="en-US" altLang="zh-TW" sz="3200" dirty="0" err="1" smtClean="0">
                <a:solidFill>
                  <a:schemeClr val="accent3"/>
                </a:solidFill>
              </a:rPr>
              <a:t>bob</a:t>
            </a:r>
            <a:endParaRPr kumimoji="1" lang="zh-TW" alt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117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5290062" y="2155412"/>
            <a:ext cx="29504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800" dirty="0" smtClean="0"/>
              <a:t>Limitations</a:t>
            </a:r>
            <a:endParaRPr kumimoji="1" lang="zh-TW" altLang="en-US" sz="4800" dirty="0"/>
          </a:p>
        </p:txBody>
      </p:sp>
      <p:sp>
        <p:nvSpPr>
          <p:cNvPr id="3" name="文字方塊 2"/>
          <p:cNvSpPr txBox="1"/>
          <p:nvPr/>
        </p:nvSpPr>
        <p:spPr>
          <a:xfrm>
            <a:off x="5290062" y="3873192"/>
            <a:ext cx="33105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800" dirty="0" smtClean="0"/>
              <a:t>Elaborations</a:t>
            </a:r>
            <a:endParaRPr kumimoji="1" lang="zh-TW" altLang="en-US" sz="4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77" y="2155413"/>
            <a:ext cx="4247960" cy="254877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51477" y="5931610"/>
            <a:ext cx="2534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https://</a:t>
            </a:r>
            <a:r>
              <a:rPr lang="en-US" altLang="zh-TW" dirty="0" err="1" smtClean="0"/>
              <a:t>www.alljoyn.org</a:t>
            </a:r>
            <a:r>
              <a:rPr lang="en-US" altLang="zh-TW" dirty="0" smtClean="0"/>
              <a:t>/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4017068" y="5629126"/>
            <a:ext cx="52201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200" dirty="0" smtClean="0"/>
              <a:t>https://</a:t>
            </a:r>
            <a:r>
              <a:rPr lang="en-US" altLang="zh-TW" sz="1200" dirty="0" err="1" smtClean="0"/>
              <a:t>github.com</a:t>
            </a:r>
            <a:r>
              <a:rPr lang="en-US" altLang="zh-TW" sz="1200" dirty="0" smtClean="0"/>
              <a:t>/</a:t>
            </a:r>
            <a:r>
              <a:rPr lang="en-US" altLang="zh-TW" sz="1200" dirty="0" err="1" smtClean="0"/>
              <a:t>fumin</a:t>
            </a:r>
            <a:r>
              <a:rPr lang="en-US" altLang="zh-TW" sz="1200" dirty="0" smtClean="0"/>
              <a:t>/</a:t>
            </a:r>
            <a:r>
              <a:rPr lang="en-US" altLang="zh-TW" sz="1200" dirty="0" err="1" smtClean="0"/>
              <a:t>fumin.github.io</a:t>
            </a:r>
            <a:r>
              <a:rPr lang="en-US" altLang="zh-TW" sz="1200" dirty="0" smtClean="0"/>
              <a:t>/blob/master/mopcon_2013/</a:t>
            </a:r>
            <a:r>
              <a:rPr lang="en-US" altLang="zh-TW" sz="1200" dirty="0" err="1" smtClean="0"/>
              <a:t>talk.md</a:t>
            </a:r>
            <a:endParaRPr lang="zh-TW" altLang="en-US" sz="1200" dirty="0"/>
          </a:p>
        </p:txBody>
      </p:sp>
      <p:sp>
        <p:nvSpPr>
          <p:cNvPr id="8" name="矩形 7"/>
          <p:cNvSpPr/>
          <p:nvPr/>
        </p:nvSpPr>
        <p:spPr>
          <a:xfrm>
            <a:off x="5535678" y="6053508"/>
            <a:ext cx="23647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 smtClean="0"/>
              <a:t>https://</a:t>
            </a:r>
            <a:r>
              <a:rPr lang="en-US" altLang="zh-TW" sz="1200" dirty="0" err="1" smtClean="0"/>
              <a:t>github.com</a:t>
            </a:r>
            <a:r>
              <a:rPr lang="en-US" altLang="zh-TW" sz="1200" dirty="0" smtClean="0"/>
              <a:t>/</a:t>
            </a:r>
            <a:r>
              <a:rPr lang="en-US" altLang="zh-TW" sz="1200" dirty="0" err="1" smtClean="0"/>
              <a:t>fumin</a:t>
            </a:r>
            <a:r>
              <a:rPr lang="en-US" altLang="zh-TW" sz="1200" dirty="0" smtClean="0"/>
              <a:t>/</a:t>
            </a:r>
            <a:r>
              <a:rPr lang="en-US" altLang="zh-TW" sz="1200" dirty="0" err="1" smtClean="0"/>
              <a:t>bulu-ios</a:t>
            </a:r>
            <a:endParaRPr lang="zh-TW" altLang="en-US" sz="1200" dirty="0"/>
          </a:p>
        </p:txBody>
      </p:sp>
      <p:sp>
        <p:nvSpPr>
          <p:cNvPr id="9" name="矩形 8"/>
          <p:cNvSpPr/>
          <p:nvPr/>
        </p:nvSpPr>
        <p:spPr>
          <a:xfrm>
            <a:off x="5535678" y="6447954"/>
            <a:ext cx="26725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00" dirty="0" smtClean="0"/>
              <a:t>https://</a:t>
            </a:r>
            <a:r>
              <a:rPr lang="en-US" altLang="zh-TW" sz="1200" dirty="0" err="1" smtClean="0"/>
              <a:t>github.com</a:t>
            </a:r>
            <a:r>
              <a:rPr lang="en-US" altLang="zh-TW" sz="1200" dirty="0" smtClean="0"/>
              <a:t>/</a:t>
            </a:r>
            <a:r>
              <a:rPr lang="en-US" altLang="zh-TW" sz="1200" dirty="0" err="1" smtClean="0"/>
              <a:t>fumin</a:t>
            </a:r>
            <a:r>
              <a:rPr lang="en-US" altLang="zh-TW" sz="1200" dirty="0" smtClean="0"/>
              <a:t>/</a:t>
            </a:r>
            <a:r>
              <a:rPr lang="en-US" altLang="zh-TW" sz="1200" dirty="0" err="1" smtClean="0"/>
              <a:t>bulu</a:t>
            </a:r>
            <a:r>
              <a:rPr lang="en-US" altLang="zh-TW" sz="1200" dirty="0" smtClean="0"/>
              <a:t>-android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903951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2307</TotalTime>
  <Words>86</Words>
  <Application>Microsoft Macintosh PowerPoint</Application>
  <PresentationFormat>如螢幕大小 (4:3)</PresentationFormat>
  <Paragraphs>26</Paragraphs>
  <Slides>6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7" baseType="lpstr"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apple mac</dc:creator>
  <cp:lastModifiedBy>apple mac</cp:lastModifiedBy>
  <cp:revision>12</cp:revision>
  <dcterms:created xsi:type="dcterms:W3CDTF">2013-10-25T04:23:33Z</dcterms:created>
  <dcterms:modified xsi:type="dcterms:W3CDTF">2013-10-26T18:51:30Z</dcterms:modified>
</cp:coreProperties>
</file>

<file path=docProps/thumbnail.jpeg>
</file>